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72" y="16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03CB6-4E7D-41B8-922F-3135E3F1BCC5}" type="datetimeFigureOut">
              <a:rPr kumimoji="1" lang="ja-JP" altLang="en-US" smtClean="0"/>
              <a:t>2020/8/18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EA8D8-7857-4625-A50A-CABEE5726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9360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03CB6-4E7D-41B8-922F-3135E3F1BCC5}" type="datetimeFigureOut">
              <a:rPr kumimoji="1" lang="ja-JP" altLang="en-US" smtClean="0"/>
              <a:t>2020/8/18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EA8D8-7857-4625-A50A-CABEE5726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3523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03CB6-4E7D-41B8-922F-3135E3F1BCC5}" type="datetimeFigureOut">
              <a:rPr kumimoji="1" lang="ja-JP" altLang="en-US" smtClean="0"/>
              <a:t>2020/8/18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EA8D8-7857-4625-A50A-CABEE5726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5503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03CB6-4E7D-41B8-922F-3135E3F1BCC5}" type="datetimeFigureOut">
              <a:rPr kumimoji="1" lang="ja-JP" altLang="en-US" smtClean="0"/>
              <a:t>2020/8/18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EA8D8-7857-4625-A50A-CABEE5726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1681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03CB6-4E7D-41B8-922F-3135E3F1BCC5}" type="datetimeFigureOut">
              <a:rPr kumimoji="1" lang="ja-JP" altLang="en-US" smtClean="0"/>
              <a:t>2020/8/18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EA8D8-7857-4625-A50A-CABEE5726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2240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03CB6-4E7D-41B8-922F-3135E3F1BCC5}" type="datetimeFigureOut">
              <a:rPr kumimoji="1" lang="ja-JP" altLang="en-US" smtClean="0"/>
              <a:t>2020/8/18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EA8D8-7857-4625-A50A-CABEE5726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3645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03CB6-4E7D-41B8-922F-3135E3F1BCC5}" type="datetimeFigureOut">
              <a:rPr kumimoji="1" lang="ja-JP" altLang="en-US" smtClean="0"/>
              <a:t>2020/8/18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EA8D8-7857-4625-A50A-CABEE5726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7679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03CB6-4E7D-41B8-922F-3135E3F1BCC5}" type="datetimeFigureOut">
              <a:rPr kumimoji="1" lang="ja-JP" altLang="en-US" smtClean="0"/>
              <a:t>2020/8/18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EA8D8-7857-4625-A50A-CABEE5726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3690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03CB6-4E7D-41B8-922F-3135E3F1BCC5}" type="datetimeFigureOut">
              <a:rPr kumimoji="1" lang="ja-JP" altLang="en-US" smtClean="0"/>
              <a:t>2020/8/18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EA8D8-7857-4625-A50A-CABEE5726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2410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03CB6-4E7D-41B8-922F-3135E3F1BCC5}" type="datetimeFigureOut">
              <a:rPr kumimoji="1" lang="ja-JP" altLang="en-US" smtClean="0"/>
              <a:t>2020/8/18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EA8D8-7857-4625-A50A-CABEE5726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7529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03CB6-4E7D-41B8-922F-3135E3F1BCC5}" type="datetimeFigureOut">
              <a:rPr kumimoji="1" lang="ja-JP" altLang="en-US" smtClean="0"/>
              <a:t>2020/8/18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EA8D8-7857-4625-A50A-CABEE5726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1915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03CB6-4E7D-41B8-922F-3135E3F1BCC5}" type="datetimeFigureOut">
              <a:rPr kumimoji="1" lang="ja-JP" altLang="en-US" smtClean="0"/>
              <a:t>2020/8/18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7EA8D8-7857-4625-A50A-CABEE5726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4196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スクリーンショットの画面&#10;&#10;自動的に生成された説明">
            <a:extLst>
              <a:ext uri="{FF2B5EF4-FFF2-40B4-BE49-F238E27FC236}">
                <a16:creationId xmlns:a16="http://schemas.microsoft.com/office/drawing/2014/main" id="{5AA9CECA-19B3-451A-AF5B-6ECB8C5002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3292" y="5986286"/>
            <a:ext cx="3271416" cy="3281575"/>
          </a:xfrm>
          <a:prstGeom prst="rect">
            <a:avLst/>
          </a:prstGeom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F6C33CC-4D53-48B1-ABBD-6F4A5202DA49}"/>
              </a:ext>
            </a:extLst>
          </p:cNvPr>
          <p:cNvSpPr/>
          <p:nvPr/>
        </p:nvSpPr>
        <p:spPr>
          <a:xfrm>
            <a:off x="446721" y="572689"/>
            <a:ext cx="5964558" cy="10772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ja-JP" altLang="en-US" sz="3200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松阪市行政チャンネル</a:t>
            </a:r>
            <a:endParaRPr lang="en-US" altLang="ja-JP" sz="3200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3200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「いきいき健康情報」のご案内</a:t>
            </a:r>
            <a:endParaRPr lang="en-US" altLang="ja-JP" sz="3200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2DA57EA-21D7-419C-8F75-9A7B15E5DD60}"/>
              </a:ext>
            </a:extLst>
          </p:cNvPr>
          <p:cNvSpPr/>
          <p:nvPr/>
        </p:nvSpPr>
        <p:spPr>
          <a:xfrm>
            <a:off x="264364" y="1973242"/>
            <a:ext cx="6329272" cy="344709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松阪市行政チャンネル「いきいき健康情報」では、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25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日から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週間、「こどものお口の健康」と題して歯科関係の内容が放送されます。次回の歯科関係は、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2021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年（令和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年）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月に、「高齢者のお口の健康」が放送されます。是非ご覧ください。</a:t>
            </a:r>
          </a:p>
          <a:p>
            <a:endParaRPr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en-US" altLang="ja-JP" sz="1600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https://www.city.matsusaka.mie.jp/site/matsusaka-ch/</a:t>
            </a:r>
          </a:p>
          <a:p>
            <a:pPr algn="ctr"/>
            <a:endParaRPr lang="en-US" altLang="ja-JP" sz="1600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600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または「松阪市　行政チャンネル」で検索</a:t>
            </a:r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DF5C4E9B-488F-4E45-84A9-F468F691989B}"/>
              </a:ext>
            </a:extLst>
          </p:cNvPr>
          <p:cNvSpPr/>
          <p:nvPr/>
        </p:nvSpPr>
        <p:spPr>
          <a:xfrm>
            <a:off x="219808" y="334103"/>
            <a:ext cx="6418385" cy="1469316"/>
          </a:xfrm>
          <a:prstGeom prst="roundRect">
            <a:avLst/>
          </a:prstGeom>
          <a:noFill/>
          <a:ln w="381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B461235C-8F1E-451F-B7B6-76BA27C15EB0}"/>
              </a:ext>
            </a:extLst>
          </p:cNvPr>
          <p:cNvSpPr/>
          <p:nvPr/>
        </p:nvSpPr>
        <p:spPr>
          <a:xfrm>
            <a:off x="4314883" y="9510340"/>
            <a:ext cx="2322713" cy="2833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社団法人　松阪地区歯科医師会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3A2863AB-4430-409E-90CC-84AD15FC3552}"/>
              </a:ext>
            </a:extLst>
          </p:cNvPr>
          <p:cNvSpPr/>
          <p:nvPr/>
        </p:nvSpPr>
        <p:spPr>
          <a:xfrm>
            <a:off x="1555900" y="5702945"/>
            <a:ext cx="2322713" cy="2833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2019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12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月放送分</a:t>
            </a:r>
          </a:p>
        </p:txBody>
      </p:sp>
    </p:spTree>
    <p:extLst>
      <p:ext uri="{BB962C8B-B14F-4D97-AF65-F5344CB8AC3E}">
        <p14:creationId xmlns:p14="http://schemas.microsoft.com/office/powerpoint/2010/main" val="26403950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</TotalTime>
  <Words>117</Words>
  <Application>Microsoft Office PowerPoint</Application>
  <PresentationFormat>A4 210 x 297 mm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川村 英司</dc:creator>
  <cp:lastModifiedBy>川村 英司</cp:lastModifiedBy>
  <cp:revision>5</cp:revision>
  <dcterms:created xsi:type="dcterms:W3CDTF">2020-08-18T05:00:47Z</dcterms:created>
  <dcterms:modified xsi:type="dcterms:W3CDTF">2020-08-18T05:18:49Z</dcterms:modified>
</cp:coreProperties>
</file>